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8" r:id="rId5"/>
    <p:sldId id="257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764704"/>
            <a:ext cx="8640960" cy="3024336"/>
          </a:xfrm>
        </p:spPr>
        <p:txBody>
          <a:bodyPr>
            <a:noAutofit/>
          </a:bodyPr>
          <a:lstStyle/>
          <a:p>
            <a:r>
              <a:rPr lang="kk-KZ" sz="4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Абай Құнанбаев атындағы орта мектебі  оқушыларының жетістіктері</a:t>
            </a:r>
            <a:endParaRPr lang="ru-RU" sz="4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622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Республикалық пәндік олимпиада ІІ (аудандық) кезеңі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94" t="11070" r="14806" b="13081"/>
          <a:stretch/>
        </p:blipFill>
        <p:spPr bwMode="auto">
          <a:xfrm>
            <a:off x="228745" y="1672643"/>
            <a:ext cx="2831087" cy="2073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98" t="18087" r="12771" b="21954"/>
          <a:stretch/>
        </p:blipFill>
        <p:spPr bwMode="auto">
          <a:xfrm>
            <a:off x="4548403" y="4097874"/>
            <a:ext cx="3469054" cy="195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43" r="19209"/>
          <a:stretch/>
        </p:blipFill>
        <p:spPr bwMode="auto">
          <a:xfrm>
            <a:off x="6119813" y="1654400"/>
            <a:ext cx="2808906" cy="2023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654400"/>
            <a:ext cx="2657734" cy="2091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200062" y="6857999"/>
            <a:ext cx="6342063" cy="634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5503" y="7965503"/>
            <a:ext cx="5666359" cy="5666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732" y="4037339"/>
            <a:ext cx="3520251" cy="2073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7245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420" b="9288"/>
          <a:stretch/>
        </p:blipFill>
        <p:spPr bwMode="auto">
          <a:xfrm>
            <a:off x="4803310" y="3367220"/>
            <a:ext cx="4017161" cy="2883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9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08" t="19384" r="17146" b="27662"/>
          <a:stretch/>
        </p:blipFill>
        <p:spPr bwMode="auto">
          <a:xfrm>
            <a:off x="4803310" y="548678"/>
            <a:ext cx="4017161" cy="2376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7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16" t="21753" r="23009" b="37781"/>
          <a:stretch/>
        </p:blipFill>
        <p:spPr bwMode="auto">
          <a:xfrm>
            <a:off x="251520" y="548679"/>
            <a:ext cx="4176464" cy="2376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37" r="23152" b="27556"/>
          <a:stretch/>
        </p:blipFill>
        <p:spPr bwMode="auto">
          <a:xfrm>
            <a:off x="251520" y="3373858"/>
            <a:ext cx="4320480" cy="2883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6583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4797152"/>
            <a:ext cx="8229600" cy="1800200"/>
          </a:xfrm>
        </p:spPr>
        <p:txBody>
          <a:bodyPr>
            <a:normAutofit/>
          </a:bodyPr>
          <a:lstStyle/>
          <a:p>
            <a:r>
              <a:rPr lang="kk-KZ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Мұғаденұлы Әріпжан</a:t>
            </a:r>
            <a:r>
              <a:rPr lang="kk-KZ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Облыстық </a:t>
            </a:r>
            <a:r>
              <a:rPr lang="kk-KZ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«Қазақ эпостық жырлар» </a:t>
            </a:r>
            <a:r>
              <a:rPr lang="kk-KZ" sz="36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байқауы </a:t>
            </a:r>
            <a:r>
              <a:rPr lang="kk-KZ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 орын</a:t>
            </a:r>
            <a:endParaRPr lang="ru-RU" sz="3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22" t="25721" r="26321" b="3599"/>
          <a:stretch/>
        </p:blipFill>
        <p:spPr bwMode="auto">
          <a:xfrm>
            <a:off x="2555776" y="349424"/>
            <a:ext cx="4032448" cy="4519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8824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4941168"/>
            <a:ext cx="8229600" cy="1584176"/>
          </a:xfrm>
        </p:spPr>
        <p:txBody>
          <a:bodyPr>
            <a:noAutofit/>
          </a:bodyPr>
          <a:lstStyle/>
          <a:p>
            <a:r>
              <a:rPr lang="kk-KZ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Мырзагерей Аян </a:t>
            </a:r>
            <a:r>
              <a:rPr lang="kk-KZ" sz="28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 орын</a:t>
            </a:r>
            <a:r>
              <a:rPr lang="kk-KZ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Рахметтолақызы Асылжан </a:t>
            </a:r>
            <a:r>
              <a:rPr lang="kk-KZ" sz="28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 орын</a:t>
            </a:r>
            <a:r>
              <a:rPr lang="kk-KZ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Есберген Ердәулет </a:t>
            </a:r>
            <a:r>
              <a:rPr lang="kk-KZ" sz="28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 орын</a:t>
            </a:r>
            <a:r>
              <a:rPr lang="kk-KZ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Темірланқызы Альмира </a:t>
            </a:r>
            <a:r>
              <a:rPr lang="kk-KZ" sz="28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 орын</a:t>
            </a:r>
            <a:r>
              <a:rPr lang="kk-KZ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Республикалық сурет байқауы</a:t>
            </a:r>
            <a:endParaRPr lang="ru-RU" sz="28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55" t="30586" r="12194"/>
          <a:stretch/>
        </p:blipFill>
        <p:spPr bwMode="auto">
          <a:xfrm>
            <a:off x="1763688" y="404664"/>
            <a:ext cx="5904656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150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97152"/>
            <a:ext cx="8229600" cy="1656184"/>
          </a:xfrm>
        </p:spPr>
        <p:txBody>
          <a:bodyPr>
            <a:normAutofit fontScale="90000"/>
          </a:bodyPr>
          <a:lstStyle/>
          <a:p>
            <a:r>
              <a:rPr lang="kk-KZ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Аманжолова Жұлдыз</a:t>
            </a:r>
            <a:r>
              <a:rPr lang="kk-KZ" sz="36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6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Аудандық әскери - патриоттық сайысы</a:t>
            </a:r>
            <a:br>
              <a:rPr lang="kk-KZ" sz="36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ІІ орын </a:t>
            </a:r>
            <a:endParaRPr lang="ru-RU" sz="36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03" t="16682" r="22587"/>
          <a:stretch/>
        </p:blipFill>
        <p:spPr bwMode="auto">
          <a:xfrm>
            <a:off x="1691680" y="476672"/>
            <a:ext cx="5976664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2124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57192"/>
            <a:ext cx="8229600" cy="1368152"/>
          </a:xfrm>
        </p:spPr>
        <p:txBody>
          <a:bodyPr>
            <a:noAutofit/>
          </a:bodyPr>
          <a:lstStyle/>
          <a:p>
            <a:r>
              <a:rPr lang="kk-KZ" sz="36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«Адал ұрпақ» еріктілер клубының  облыстық слеті Алғыс хат</a:t>
            </a:r>
            <a:endParaRPr lang="ru-RU" sz="36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07" b="20297"/>
          <a:stretch/>
        </p:blipFill>
        <p:spPr bwMode="auto">
          <a:xfrm flipH="1">
            <a:off x="5292678" y="466747"/>
            <a:ext cx="3376235" cy="2229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53"/>
          <a:stretch/>
        </p:blipFill>
        <p:spPr bwMode="auto">
          <a:xfrm>
            <a:off x="5292678" y="12213976"/>
            <a:ext cx="5281659" cy="10361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" t="40518" r="10348" b="33285"/>
          <a:stretch/>
        </p:blipFill>
        <p:spPr bwMode="auto">
          <a:xfrm flipH="1">
            <a:off x="686825" y="442294"/>
            <a:ext cx="3597142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277" r="18231" b="36749"/>
          <a:stretch/>
        </p:blipFill>
        <p:spPr bwMode="auto">
          <a:xfrm>
            <a:off x="2389320" y="2996952"/>
            <a:ext cx="4349080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6744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430</TotalTime>
  <Words>48</Words>
  <Application>Microsoft Office PowerPoint</Application>
  <PresentationFormat>Экран (4:3)</PresentationFormat>
  <Paragraphs>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Волна</vt:lpstr>
      <vt:lpstr>Абай Құнанбаев атындағы орта мектебі  оқушыларының жетістіктері</vt:lpstr>
      <vt:lpstr>Республикалық пәндік олимпиада ІІ (аудандық) кезеңі</vt:lpstr>
      <vt:lpstr>Презентация PowerPoint</vt:lpstr>
      <vt:lpstr>Мұғаденұлы Әріпжан Облыстық «Қазақ эпостық жырлар» байқауы ІІ орын</vt:lpstr>
      <vt:lpstr>Мырзагерей Аян ІІ орын, Рахметтолақызы Асылжан ІІ орын, Есберген Ердәулет ІІ орын, Темірланқызы Альмира ІІ орын Республикалық сурет байқауы</vt:lpstr>
      <vt:lpstr>Аманжолова Жұлдыз Аудандық әскери - патриоттық сайысы  ІІ орын </vt:lpstr>
      <vt:lpstr>«Адал ұрпақ» еріктілер клубының  облыстық слеті Алғыс хат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Базаргуль</dc:creator>
  <cp:lastModifiedBy>Гулжан</cp:lastModifiedBy>
  <cp:revision>17</cp:revision>
  <dcterms:created xsi:type="dcterms:W3CDTF">2020-01-17T03:32:02Z</dcterms:created>
  <dcterms:modified xsi:type="dcterms:W3CDTF">2020-01-17T11:20:31Z</dcterms:modified>
</cp:coreProperties>
</file>